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La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6fdfa89eb_0_6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6fdfa89eb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965474a9_3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e965474a9_3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76fdfa89eb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76fdfa89eb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76fdfa89eb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76fdfa89eb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76fdfa89eb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76fdfa89eb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251bb473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251bb473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6fdfa89e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6fdfa89e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723630543_1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723630543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cb9a0b074_1_1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cb9a0b074_1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d814cf7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d814cf7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b9a0b074_1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b9a0b074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6fdfa89eb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76fdfa89eb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6.png"/><Relationship Id="rId6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Megahack 2.0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75" y="1864675"/>
            <a:ext cx="6331500" cy="261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2400"/>
              <a:t>M</a:t>
            </a:r>
            <a:r>
              <a:rPr lang="pt-BR" sz="2400"/>
              <a:t>uito prazer somos o time 30 - desafio Globo.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500"/>
              <a:t>Cauê Buck, Fernando Ferreira, Jorge Eugenio, Pedro Ferreira e Victor Baptista. </a:t>
            </a:r>
            <a:endParaRPr i="1" sz="1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idx="1" type="subTitle"/>
          </p:nvPr>
        </p:nvSpPr>
        <p:spPr>
          <a:xfrm>
            <a:off x="4967125" y="653700"/>
            <a:ext cx="3518100" cy="383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FFFFF"/>
                </a:solidFill>
              </a:rPr>
              <a:t>Como funciona?</a:t>
            </a:r>
            <a:endParaRPr b="1" sz="30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 utilização de uma inteligência artificial na aplicação, vem como grande diferencial, onde o usuário informará ao aplicativo qual a preferência de exibição.</a:t>
            </a:r>
            <a:endParaRPr sz="1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Uma vez o processo concluído, utilizando de uma inteligência artificial,  o aplicativo aprenderá durante o uso, às preferências de exibição de conteúdo, proporcionando uma experiência incrível ao usuário.</a:t>
            </a:r>
            <a:endParaRPr sz="1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  <p:grpSp>
        <p:nvGrpSpPr>
          <p:cNvPr id="136" name="Google Shape;136;p22"/>
          <p:cNvGrpSpPr/>
          <p:nvPr/>
        </p:nvGrpSpPr>
        <p:grpSpPr>
          <a:xfrm>
            <a:off x="905087" y="535691"/>
            <a:ext cx="2692209" cy="4072115"/>
            <a:chOff x="905087" y="535691"/>
            <a:chExt cx="2692209" cy="4072115"/>
          </a:xfrm>
        </p:grpSpPr>
        <p:sp>
          <p:nvSpPr>
            <p:cNvPr id="137" name="Google Shape;137;p22"/>
            <p:cNvSpPr/>
            <p:nvPr/>
          </p:nvSpPr>
          <p:spPr>
            <a:xfrm>
              <a:off x="1491525" y="608150"/>
              <a:ext cx="1629300" cy="3748800"/>
            </a:xfrm>
            <a:prstGeom prst="rect">
              <a:avLst/>
            </a:prstGeom>
            <a:solidFill>
              <a:srgbClr val="FAFA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38" name="Google Shape;138;p2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385375" y="940562"/>
              <a:ext cx="1735450" cy="30839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9" name="Google Shape;139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05087" y="535691"/>
              <a:ext cx="2692209" cy="407211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3"/>
          <p:cNvSpPr/>
          <p:nvPr/>
        </p:nvSpPr>
        <p:spPr>
          <a:xfrm>
            <a:off x="0" y="2776025"/>
            <a:ext cx="9244800" cy="2367600"/>
          </a:xfrm>
          <a:prstGeom prst="rect">
            <a:avLst/>
          </a:prstGeom>
          <a:solidFill>
            <a:srgbClr val="000000">
              <a:alpha val="76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3"/>
          <p:cNvSpPr txBox="1"/>
          <p:nvPr>
            <p:ph idx="4294967295" type="subTitle"/>
          </p:nvPr>
        </p:nvSpPr>
        <p:spPr>
          <a:xfrm>
            <a:off x="265500" y="595175"/>
            <a:ext cx="4045200" cy="428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chemeClr val="dk1"/>
                </a:solidFill>
              </a:rPr>
              <a:t>Próximo e útil.</a:t>
            </a:r>
            <a:endParaRPr b="1"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400">
                <a:latin typeface="Raleway"/>
                <a:ea typeface="Raleway"/>
                <a:cs typeface="Raleway"/>
                <a:sym typeface="Raleway"/>
              </a:rPr>
              <a:t>A necessidade de oferecer ao usuário a segurança e confiabilidade no aplicativo, nos remete a utilização de um layout fluído com tecnologia robusta, atendendo aos padrões de usabilidade e interface.</a:t>
            </a:r>
            <a:endParaRPr sz="14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1400">
                <a:latin typeface="Raleway"/>
                <a:ea typeface="Raleway"/>
                <a:cs typeface="Raleway"/>
                <a:sym typeface="Raleway"/>
              </a:rPr>
              <a:t>_</a:t>
            </a:r>
            <a:endParaRPr sz="14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sz="14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Sendo assim, a personalização da experiência do usuário é um diferencial na aplicação, tornando-se individual, facilitando desta maneira, a obtenção de dados para ofertas de conteúdos, elevando assim os planos de assinaturas mensais.</a:t>
            </a:r>
            <a:endParaRPr sz="14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146" name="Google Shape;146;p23"/>
          <p:cNvGrpSpPr/>
          <p:nvPr/>
        </p:nvGrpSpPr>
        <p:grpSpPr>
          <a:xfrm>
            <a:off x="5281712" y="459491"/>
            <a:ext cx="2692209" cy="4072115"/>
            <a:chOff x="5281712" y="459491"/>
            <a:chExt cx="2692209" cy="4072115"/>
          </a:xfrm>
        </p:grpSpPr>
        <p:sp>
          <p:nvSpPr>
            <p:cNvPr id="147" name="Google Shape;147;p23"/>
            <p:cNvSpPr/>
            <p:nvPr/>
          </p:nvSpPr>
          <p:spPr>
            <a:xfrm>
              <a:off x="5765075" y="518400"/>
              <a:ext cx="1725900" cy="186300"/>
            </a:xfrm>
            <a:prstGeom prst="rect">
              <a:avLst/>
            </a:prstGeom>
            <a:solidFill>
              <a:srgbClr val="3B98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48" name="Google Shape;148;p23"/>
            <p:cNvPicPr preferRelativeResize="0"/>
            <p:nvPr/>
          </p:nvPicPr>
          <p:blipFill rotWithShape="1">
            <a:blip r:embed="rId3">
              <a:alphaModFix/>
            </a:blip>
            <a:srcRect b="13186" l="0" r="0" t="0"/>
            <a:stretch/>
          </p:blipFill>
          <p:spPr>
            <a:xfrm>
              <a:off x="5765075" y="635075"/>
              <a:ext cx="1756000" cy="3687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9" name="Google Shape;149;p23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281712" y="459491"/>
              <a:ext cx="2692209" cy="407211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4050" y="224625"/>
            <a:ext cx="4066450" cy="48180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edaço de fita adesiva prendendo uma nota ao slid" id="155" name="Google Shape;155;p24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5068675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4"/>
          <p:cNvSpPr txBox="1"/>
          <p:nvPr/>
        </p:nvSpPr>
        <p:spPr>
          <a:xfrm>
            <a:off x="4340413" y="1685263"/>
            <a:ext cx="29160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600">
                <a:solidFill>
                  <a:srgbClr val="F37622"/>
                </a:solidFill>
                <a:latin typeface="Raleway"/>
                <a:ea typeface="Raleway"/>
                <a:cs typeface="Raleway"/>
                <a:sym typeface="Raleway"/>
              </a:rPr>
              <a:t>C</a:t>
            </a:r>
            <a:r>
              <a:rPr b="1" lang="pt-BR" sz="2600">
                <a:solidFill>
                  <a:srgbClr val="F37622"/>
                </a:solidFill>
                <a:latin typeface="Raleway"/>
                <a:ea typeface="Raleway"/>
                <a:cs typeface="Raleway"/>
                <a:sym typeface="Raleway"/>
              </a:rPr>
              <a:t>omo é realizada a navegação ?</a:t>
            </a:r>
            <a:endParaRPr b="1" sz="1900">
              <a:solidFill>
                <a:srgbClr val="F3762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7" name="Google Shape;157;p24"/>
          <p:cNvSpPr txBox="1"/>
          <p:nvPr>
            <p:ph idx="4294967295" type="body"/>
          </p:nvPr>
        </p:nvSpPr>
        <p:spPr>
          <a:xfrm>
            <a:off x="4447213" y="2375331"/>
            <a:ext cx="3432900" cy="22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pt-BR" sz="1400">
                <a:latin typeface="Raleway"/>
                <a:ea typeface="Raleway"/>
                <a:cs typeface="Raleway"/>
                <a:sym typeface="Raleway"/>
              </a:rPr>
              <a:t>O usuário navegará livremente entre as plataformas, vendo seus conteúdos livremente em uma única plataforma.</a:t>
            </a:r>
            <a:endParaRPr sz="14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lang="pt-BR" sz="1400">
                <a:latin typeface="Raleway"/>
                <a:ea typeface="Raleway"/>
                <a:cs typeface="Raleway"/>
                <a:sym typeface="Raleway"/>
              </a:rPr>
              <a:t>Com isso, a aplicação se encarregará da exibição dos conteúdos na ordem que o usuário decidir.</a:t>
            </a:r>
            <a:endParaRPr sz="14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400"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158" name="Google Shape;158;p24"/>
          <p:cNvGrpSpPr/>
          <p:nvPr/>
        </p:nvGrpSpPr>
        <p:grpSpPr>
          <a:xfrm>
            <a:off x="731640" y="604495"/>
            <a:ext cx="2692209" cy="4072115"/>
            <a:chOff x="683312" y="597591"/>
            <a:chExt cx="2692209" cy="4072115"/>
          </a:xfrm>
        </p:grpSpPr>
        <p:sp>
          <p:nvSpPr>
            <p:cNvPr id="159" name="Google Shape;159;p24"/>
            <p:cNvSpPr/>
            <p:nvPr/>
          </p:nvSpPr>
          <p:spPr>
            <a:xfrm>
              <a:off x="1201525" y="656500"/>
              <a:ext cx="1725900" cy="186300"/>
            </a:xfrm>
            <a:prstGeom prst="rect">
              <a:avLst/>
            </a:prstGeom>
            <a:solidFill>
              <a:srgbClr val="FB24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60" name="Google Shape;160;p24"/>
            <p:cNvPicPr preferRelativeResize="0"/>
            <p:nvPr/>
          </p:nvPicPr>
          <p:blipFill rotWithShape="1">
            <a:blip r:embed="rId5">
              <a:alphaModFix/>
            </a:blip>
            <a:srcRect b="14449" l="0" r="0" t="0"/>
            <a:stretch/>
          </p:blipFill>
          <p:spPr>
            <a:xfrm>
              <a:off x="1163550" y="765727"/>
              <a:ext cx="1725900" cy="36741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24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83312" y="597591"/>
              <a:ext cx="2692209" cy="407211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352150" y="656475"/>
            <a:ext cx="3997500" cy="35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0" lang="pt-BR" sz="1500">
                <a:solidFill>
                  <a:srgbClr val="FFFFFF"/>
                </a:solidFill>
              </a:rPr>
              <a:t>Ao mesmo tempo onde poderá estar pesquisando uma série no Globoplay, caso deseje, poderá ir diretamente ao G1, GloboEsporte ou qualquer outra aplicação Globo com apenas um clique.</a:t>
            </a:r>
            <a:endParaRPr b="0" sz="15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0" sz="15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pt-BR" sz="1500">
                <a:solidFill>
                  <a:srgbClr val="FFFFFF"/>
                </a:solidFill>
              </a:rPr>
              <a:t>O projeto GLOBO ONE visa </a:t>
            </a:r>
            <a:r>
              <a:rPr b="0" lang="pt-BR" sz="1500">
                <a:solidFill>
                  <a:srgbClr val="FFFFFF"/>
                </a:solidFill>
              </a:rPr>
              <a:t>a interatividade e a subsequente </a:t>
            </a:r>
            <a:r>
              <a:rPr b="0" lang="pt-BR" sz="1500">
                <a:solidFill>
                  <a:srgbClr val="FFFFFF"/>
                </a:solidFill>
              </a:rPr>
              <a:t>captação de novos usuários, estimulando cada vez mais que seus usuários sintam-se à vontade com sua plataforma.</a:t>
            </a:r>
            <a:endParaRPr b="0"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700">
              <a:solidFill>
                <a:srgbClr val="FFFFFF"/>
              </a:solidFill>
            </a:endParaRPr>
          </a:p>
        </p:txBody>
      </p:sp>
      <p:grpSp>
        <p:nvGrpSpPr>
          <p:cNvPr id="167" name="Google Shape;167;p25"/>
          <p:cNvGrpSpPr/>
          <p:nvPr/>
        </p:nvGrpSpPr>
        <p:grpSpPr>
          <a:xfrm>
            <a:off x="4922910" y="389311"/>
            <a:ext cx="2885779" cy="4364900"/>
            <a:chOff x="5509849" y="535691"/>
            <a:chExt cx="2692209" cy="4072115"/>
          </a:xfrm>
        </p:grpSpPr>
        <p:sp>
          <p:nvSpPr>
            <p:cNvPr id="168" name="Google Shape;168;p25"/>
            <p:cNvSpPr/>
            <p:nvPr/>
          </p:nvSpPr>
          <p:spPr>
            <a:xfrm>
              <a:off x="6041288" y="608150"/>
              <a:ext cx="1629300" cy="158700"/>
            </a:xfrm>
            <a:prstGeom prst="rect">
              <a:avLst/>
            </a:prstGeom>
            <a:solidFill>
              <a:srgbClr val="A8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69" name="Google Shape;169;p25"/>
            <p:cNvPicPr preferRelativeResize="0"/>
            <p:nvPr/>
          </p:nvPicPr>
          <p:blipFill rotWithShape="1">
            <a:blip r:embed="rId3">
              <a:alphaModFix/>
            </a:blip>
            <a:srcRect b="13209" l="0" r="0" t="0"/>
            <a:stretch/>
          </p:blipFill>
          <p:spPr>
            <a:xfrm>
              <a:off x="5979025" y="692450"/>
              <a:ext cx="1753850" cy="36654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0" name="Google Shape;170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5509849" y="535691"/>
              <a:ext cx="2692209" cy="407211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/>
          <p:nvPr>
            <p:ph type="title"/>
          </p:nvPr>
        </p:nvSpPr>
        <p:spPr>
          <a:xfrm>
            <a:off x="303300" y="982500"/>
            <a:ext cx="8520600" cy="17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100">
                <a:solidFill>
                  <a:schemeClr val="lt2"/>
                </a:solidFill>
              </a:rPr>
              <a:t>Obrigado!</a:t>
            </a:r>
            <a:endParaRPr sz="41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1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pt-BR" sz="24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T</a:t>
            </a:r>
            <a:r>
              <a:rPr b="0" lang="pt-BR" sz="24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ime 30 - desafio Globo</a:t>
            </a:r>
            <a:endParaRPr b="0" sz="24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i="1" lang="pt-BR" sz="15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Cauê Buck, Fernando Ferreira, Jorge Eugenio, Pedro Ferreira e Victor Baptista. </a:t>
            </a:r>
            <a:endParaRPr b="0" i="1" sz="15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176" name="Google Shape;17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31213" y="2425450"/>
            <a:ext cx="4264775" cy="91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title"/>
          </p:nvPr>
        </p:nvSpPr>
        <p:spPr>
          <a:xfrm>
            <a:off x="283100" y="712150"/>
            <a:ext cx="71817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Muitos serviços, muito conteúdo,</a:t>
            </a:r>
            <a:r>
              <a:rPr lang="pt-BR"/>
              <a:t> </a:t>
            </a:r>
            <a:r>
              <a:rPr lang="pt-BR">
                <a:solidFill>
                  <a:schemeClr val="accent5"/>
                </a:solidFill>
              </a:rPr>
              <a:t>mas como organizar a entrega e facilitar o acesso?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9468" y="162725"/>
            <a:ext cx="4411226" cy="48180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edaço de fita adesiva prendendo uma nota ao slid" id="84" name="Google Shape;84;p15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480767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5"/>
          <p:cNvSpPr txBox="1"/>
          <p:nvPr>
            <p:ph idx="4294967295" type="body"/>
          </p:nvPr>
        </p:nvSpPr>
        <p:spPr>
          <a:xfrm>
            <a:off x="2800318" y="1377475"/>
            <a:ext cx="35931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200">
                <a:latin typeface="Raleway"/>
                <a:ea typeface="Raleway"/>
                <a:cs typeface="Raleway"/>
                <a:sym typeface="Raleway"/>
              </a:rPr>
              <a:t>Com uma abordagem</a:t>
            </a:r>
            <a:r>
              <a:rPr lang="pt-BR" sz="1200">
                <a:latin typeface="Raleway"/>
                <a:ea typeface="Raleway"/>
                <a:cs typeface="Raleway"/>
                <a:sym typeface="Raleway"/>
              </a:rPr>
              <a:t> centrada no usuário procuramos verdadeiramente entender quais as maiores necessidades e dificuldades.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pt-BR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Diversidade canais</a:t>
            </a:r>
            <a:br>
              <a:rPr lang="pt-BR" sz="1400">
                <a:latin typeface="Raleway"/>
                <a:ea typeface="Raleway"/>
                <a:cs typeface="Raleway"/>
                <a:sym typeface="Raleway"/>
              </a:rPr>
            </a:br>
            <a:r>
              <a:rPr lang="pt-BR" sz="1200">
                <a:latin typeface="Raleway"/>
                <a:ea typeface="Raleway"/>
                <a:cs typeface="Raleway"/>
                <a:sym typeface="Raleway"/>
              </a:rPr>
              <a:t>Em nossa pesquisa percebemos que a quantidade de aplicativos era algo prejudicial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700"/>
              </a:spcBef>
              <a:spcAft>
                <a:spcPts val="7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pt-BR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Apenas informações importantes </a:t>
            </a:r>
            <a:r>
              <a:rPr lang="pt-BR" sz="1200">
                <a:latin typeface="Raleway"/>
                <a:ea typeface="Raleway"/>
                <a:cs typeface="Raleway"/>
                <a:sym typeface="Raleway"/>
              </a:rPr>
              <a:t>Apesar de nossa amostragem não ser tão abrangente, foi apontado por muitos entrevistados que a quantidade de informação apresentada muitas vezes os confundem.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6" name="Google Shape;86;p15"/>
          <p:cNvSpPr txBox="1"/>
          <p:nvPr/>
        </p:nvSpPr>
        <p:spPr>
          <a:xfrm>
            <a:off x="2800318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1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</a:t>
            </a:r>
            <a:r>
              <a:rPr b="1" lang="pt-BR" sz="2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H</a:t>
            </a:r>
            <a:r>
              <a:rPr b="1" lang="pt-BR" sz="2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uman centered design</a:t>
            </a:r>
            <a:endParaRPr b="1" sz="2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283100" y="712150"/>
            <a:ext cx="75324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Para tangibilizar nossa solução</a:t>
            </a:r>
            <a:r>
              <a:rPr lang="pt-BR"/>
              <a:t>, </a:t>
            </a:r>
            <a:r>
              <a:rPr lang="pt-BR">
                <a:solidFill>
                  <a:schemeClr val="accent5"/>
                </a:solidFill>
              </a:rPr>
              <a:t>procuramos focar em duas personas que construímos.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4832750" y="245175"/>
            <a:ext cx="4033800" cy="428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chemeClr val="dk1"/>
                </a:solidFill>
              </a:rPr>
              <a:t>Este é o Alex</a:t>
            </a:r>
            <a:r>
              <a:rPr b="1" lang="pt-BR" sz="3000">
                <a:solidFill>
                  <a:schemeClr val="dk1"/>
                </a:solidFill>
              </a:rPr>
              <a:t>.</a:t>
            </a:r>
            <a:r>
              <a:rPr lang="pt-BR" sz="3000">
                <a:solidFill>
                  <a:schemeClr val="dk1"/>
                </a:solidFill>
              </a:rPr>
              <a:t> 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000000"/>
                </a:solidFill>
              </a:rPr>
              <a:t>Recentemente, conseguiu uma vaga como estagiário em uma grande cidade.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pt-BR" sz="1800"/>
              <a:t>Ele adora jogar futebol, mas anda praticando pouco devido ao pouco tempo disponível que é dividido entre trabalho e estudos. Aproveita para se informar durante o deslocamento e por ter acompanhado sua mãe a vida toda, adora uma novela.</a:t>
            </a:r>
            <a:endParaRPr sz="1800">
              <a:solidFill>
                <a:srgbClr val="000000"/>
              </a:solidFill>
            </a:endParaRPr>
          </a:p>
        </p:txBody>
      </p:sp>
      <p:pic>
        <p:nvPicPr>
          <p:cNvPr id="97" name="Google Shape;97;p17"/>
          <p:cNvPicPr preferRelativeResize="0"/>
          <p:nvPr/>
        </p:nvPicPr>
        <p:blipFill rotWithShape="1">
          <a:blip r:embed="rId3">
            <a:alphaModFix/>
          </a:blip>
          <a:srcRect b="12708" l="0" r="0" t="12708"/>
          <a:stretch/>
        </p:blipFill>
        <p:spPr>
          <a:xfrm>
            <a:off x="-1" y="0"/>
            <a:ext cx="4567197" cy="5143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idx="1" type="subTitle"/>
          </p:nvPr>
        </p:nvSpPr>
        <p:spPr>
          <a:xfrm>
            <a:off x="265500" y="653700"/>
            <a:ext cx="4045200" cy="383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chemeClr val="dk1"/>
                </a:solidFill>
              </a:rPr>
              <a:t>Esta é a Marcela</a:t>
            </a:r>
            <a:r>
              <a:rPr b="1" lang="pt-BR" sz="3000">
                <a:solidFill>
                  <a:schemeClr val="dk1"/>
                </a:solidFill>
              </a:rPr>
              <a:t>.</a:t>
            </a:r>
            <a:endParaRPr b="1"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800"/>
              <a:t>A quase um ano se tornou mãe da Priscila.</a:t>
            </a:r>
            <a:r>
              <a:rPr lang="pt-BR" sz="1800"/>
              <a:t> 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1800"/>
              <a:t>Hoje, divide uma rotina entre o trabalho como advogada e sua família. É fã de séries e gosta acompanhar diariamente tudo o que acontece no mundo e no brasil, seja referente a economia, política ou novidades sobres seus artistas preferidos.</a:t>
            </a:r>
            <a:endParaRPr sz="1800"/>
          </a:p>
        </p:txBody>
      </p:sp>
      <p:pic>
        <p:nvPicPr>
          <p:cNvPr id="103" name="Google Shape;103;p18"/>
          <p:cNvPicPr preferRelativeResize="0"/>
          <p:nvPr/>
        </p:nvPicPr>
        <p:blipFill rotWithShape="1">
          <a:blip r:embed="rId3">
            <a:alphaModFix/>
          </a:blip>
          <a:srcRect b="22138" l="0" r="0" t="4212"/>
          <a:stretch/>
        </p:blipFill>
        <p:spPr>
          <a:xfrm>
            <a:off x="4488725" y="0"/>
            <a:ext cx="465527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20 at 9.47.21 AM.png" id="108" name="Google Shape;108;p19"/>
          <p:cNvPicPr preferRelativeResize="0"/>
          <p:nvPr/>
        </p:nvPicPr>
        <p:blipFill rotWithShape="1">
          <a:blip r:embed="rId3">
            <a:alphaModFix/>
          </a:blip>
          <a:srcRect b="0" l="4413" r="4404" t="0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9"/>
          <p:cNvSpPr txBox="1"/>
          <p:nvPr>
            <p:ph type="title"/>
          </p:nvPr>
        </p:nvSpPr>
        <p:spPr>
          <a:xfrm>
            <a:off x="283100" y="712150"/>
            <a:ext cx="71745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400"/>
              <a:t>Alex e Marcela enfrentam um problema em comum, pouco tempo para se informar sobre notícias e </a:t>
            </a:r>
            <a:r>
              <a:rPr lang="pt-BR" sz="4400"/>
              <a:t>entretenimento.</a:t>
            </a:r>
            <a:endParaRPr sz="4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dk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4" name="Google Shape;114;p20"/>
          <p:cNvGrpSpPr/>
          <p:nvPr/>
        </p:nvGrpSpPr>
        <p:grpSpPr>
          <a:xfrm>
            <a:off x="5047088" y="558835"/>
            <a:ext cx="2852843" cy="4025840"/>
            <a:chOff x="3410800" y="877325"/>
            <a:chExt cx="2293651" cy="3236726"/>
          </a:xfrm>
        </p:grpSpPr>
        <p:pic>
          <p:nvPicPr>
            <p:cNvPr id="115" name="Google Shape;115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818850" y="932650"/>
              <a:ext cx="1507249" cy="3003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6" name="Google Shape;116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410800" y="877325"/>
              <a:ext cx="2293651" cy="32367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7" name="Google Shape;117;p20"/>
          <p:cNvSpPr txBox="1"/>
          <p:nvPr>
            <p:ph idx="4294967295" type="title"/>
          </p:nvPr>
        </p:nvSpPr>
        <p:spPr>
          <a:xfrm>
            <a:off x="483325" y="718250"/>
            <a:ext cx="3880200" cy="23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4400">
                <a:solidFill>
                  <a:srgbClr val="FFFFFF"/>
                </a:solidFill>
              </a:rPr>
              <a:t>Por isso, </a:t>
            </a:r>
            <a:endParaRPr b="0" sz="4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4400">
                <a:solidFill>
                  <a:srgbClr val="FFFFFF"/>
                </a:solidFill>
              </a:rPr>
              <a:t>criamos o</a:t>
            </a:r>
            <a:endParaRPr b="0" sz="44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400">
                <a:solidFill>
                  <a:srgbClr val="FFFFFF"/>
                </a:solidFill>
              </a:rPr>
              <a:t>GLOBO ONE.</a:t>
            </a:r>
            <a:endParaRPr sz="4400">
              <a:solidFill>
                <a:srgbClr val="FFFFFF"/>
              </a:solidFill>
            </a:endParaRPr>
          </a:p>
        </p:txBody>
      </p:sp>
      <p:sp>
        <p:nvSpPr>
          <p:cNvPr id="118" name="Google Shape;118;p20"/>
          <p:cNvSpPr txBox="1"/>
          <p:nvPr>
            <p:ph idx="4294967295" type="title"/>
          </p:nvPr>
        </p:nvSpPr>
        <p:spPr>
          <a:xfrm>
            <a:off x="483325" y="3148825"/>
            <a:ext cx="3175500" cy="102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800">
                <a:solidFill>
                  <a:srgbClr val="FFFFFF"/>
                </a:solidFill>
              </a:rPr>
              <a:t>A melhor oferta de conteúdo e interatividade na palma da sua mão.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283100" y="712150"/>
            <a:ext cx="7532400" cy="8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Mas o que é?</a:t>
            </a:r>
            <a:endParaRPr>
              <a:solidFill>
                <a:schemeClr val="accent5"/>
              </a:solidFill>
            </a:endParaRPr>
          </a:p>
        </p:txBody>
      </p:sp>
      <p:sp>
        <p:nvSpPr>
          <p:cNvPr id="124" name="Google Shape;124;p21"/>
          <p:cNvSpPr txBox="1"/>
          <p:nvPr>
            <p:ph type="title"/>
          </p:nvPr>
        </p:nvSpPr>
        <p:spPr>
          <a:xfrm>
            <a:off x="352150" y="1857775"/>
            <a:ext cx="4163400" cy="8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1800">
                <a:solidFill>
                  <a:srgbClr val="FFFFFF"/>
                </a:solidFill>
              </a:rPr>
              <a:t>É uma aplicação construída com o objetivo de unificar os conteúdos ofertados pelas plataformas Globo.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25" name="Google Shape;125;p21"/>
          <p:cNvSpPr txBox="1"/>
          <p:nvPr>
            <p:ph type="title"/>
          </p:nvPr>
        </p:nvSpPr>
        <p:spPr>
          <a:xfrm>
            <a:off x="352150" y="2900800"/>
            <a:ext cx="4605300" cy="17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pt-BR" sz="1200">
                <a:solidFill>
                  <a:srgbClr val="FFFFFF"/>
                </a:solidFill>
              </a:rPr>
              <a:t>A necessidade de se ter um aplicativo para cada plataforma globo, desestimula o usuário na utilização, levando-os assim ao website. Porém, com o crescente aumento no número de celulares, o projeto visa oferecer a mesma interatividade, com conteúdo personalizado aos usuários em um único aplicativo, onde poderá realizar a navegação, visualizar todos os conteúdos de sua preferência, em um único lugar. </a:t>
            </a:r>
            <a:endParaRPr b="0"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200">
              <a:solidFill>
                <a:srgbClr val="FFFFFF"/>
              </a:solidFill>
            </a:endParaRPr>
          </a:p>
        </p:txBody>
      </p:sp>
      <p:grpSp>
        <p:nvGrpSpPr>
          <p:cNvPr id="126" name="Google Shape;126;p21"/>
          <p:cNvGrpSpPr/>
          <p:nvPr/>
        </p:nvGrpSpPr>
        <p:grpSpPr>
          <a:xfrm>
            <a:off x="5509837" y="535691"/>
            <a:ext cx="2692209" cy="4072115"/>
            <a:chOff x="5509837" y="535691"/>
            <a:chExt cx="2692209" cy="4072115"/>
          </a:xfrm>
        </p:grpSpPr>
        <p:sp>
          <p:nvSpPr>
            <p:cNvPr id="127" name="Google Shape;127;p21"/>
            <p:cNvSpPr/>
            <p:nvPr/>
          </p:nvSpPr>
          <p:spPr>
            <a:xfrm>
              <a:off x="6041288" y="608150"/>
              <a:ext cx="1629300" cy="158700"/>
            </a:xfrm>
            <a:prstGeom prst="rect">
              <a:avLst/>
            </a:prstGeom>
            <a:solidFill>
              <a:srgbClr val="F376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8" name="Google Shape;128;p21"/>
            <p:cNvGrpSpPr/>
            <p:nvPr/>
          </p:nvGrpSpPr>
          <p:grpSpPr>
            <a:xfrm>
              <a:off x="5509837" y="535691"/>
              <a:ext cx="2692209" cy="4072115"/>
              <a:chOff x="5192351" y="752800"/>
              <a:chExt cx="2139901" cy="3236718"/>
            </a:xfrm>
          </p:grpSpPr>
          <p:pic>
            <p:nvPicPr>
              <p:cNvPr id="129" name="Google Shape;129;p21"/>
              <p:cNvPicPr preferRelativeResize="0"/>
              <p:nvPr/>
            </p:nvPicPr>
            <p:blipFill rotWithShape="1">
              <a:blip r:embed="rId3">
                <a:alphaModFix/>
              </a:blip>
              <a:srcRect b="9428" l="0" r="0" t="0"/>
              <a:stretch/>
            </p:blipFill>
            <p:spPr>
              <a:xfrm>
                <a:off x="5585300" y="877400"/>
                <a:ext cx="1403275" cy="29135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30" name="Google Shape;130;p21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5192351" y="752800"/>
                <a:ext cx="2139901" cy="3236718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